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4"/>
  </p:notesMasterIdLst>
  <p:handoutMasterIdLst>
    <p:handoutMasterId r:id="rId15"/>
  </p:handoutMasterIdLst>
  <p:sldIdLst>
    <p:sldId id="256" r:id="rId2"/>
    <p:sldId id="351" r:id="rId3"/>
    <p:sldId id="352" r:id="rId4"/>
    <p:sldId id="266" r:id="rId5"/>
    <p:sldId id="260" r:id="rId6"/>
    <p:sldId id="276" r:id="rId7"/>
    <p:sldId id="376" r:id="rId8"/>
    <p:sldId id="367" r:id="rId9"/>
    <p:sldId id="258" r:id="rId10"/>
    <p:sldId id="328" r:id="rId11"/>
    <p:sldId id="378" r:id="rId12"/>
    <p:sldId id="377"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1911"/>
  </p:normalViewPr>
  <p:slideViewPr>
    <p:cSldViewPr>
      <p:cViewPr varScale="1">
        <p:scale>
          <a:sx n="104" d="100"/>
          <a:sy n="104" d="100"/>
        </p:scale>
        <p:origin x="242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0"/>
    </p:cViewPr>
  </p:sorterViewPr>
  <p:notesViewPr>
    <p:cSldViewPr>
      <p:cViewPr varScale="1">
        <p:scale>
          <a:sx n="124" d="100"/>
          <a:sy n="124" d="100"/>
        </p:scale>
        <p:origin x="-2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ABD5FA-7D5C-3C45-B099-4BC5407633E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A924EE7-DB3C-244A-8274-85AA643B3B41}"/>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EB5D7E5-6B31-114D-B61F-8DA794C08A02}" type="datetimeFigureOut">
              <a:rPr lang="en-US" altLang="en-US"/>
              <a:pPr>
                <a:defRPr/>
              </a:pPr>
              <a:t>3/15/20</a:t>
            </a:fld>
            <a:endParaRPr lang="en-US" altLang="en-US"/>
          </a:p>
        </p:txBody>
      </p:sp>
      <p:sp>
        <p:nvSpPr>
          <p:cNvPr id="4" name="Footer Placeholder 3">
            <a:extLst>
              <a:ext uri="{FF2B5EF4-FFF2-40B4-BE49-F238E27FC236}">
                <a16:creationId xmlns:a16="http://schemas.microsoft.com/office/drawing/2014/main" id="{63A7A0F6-1813-E94B-898D-0C67357A8F3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0BD78169-2484-CE4B-895B-B1B1774BFC2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9FB24C4-F234-C342-8524-A6465742C88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C070F5-70D3-524A-8CDC-304236B5966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6E318A4-066F-BE4E-85AA-142B7331D9C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9966539-8A81-894A-83CE-70AAF03B6776}" type="datetimeFigureOut">
              <a:rPr lang="en-US" altLang="en-US"/>
              <a:pPr>
                <a:defRPr/>
              </a:pPr>
              <a:t>3/15/20</a:t>
            </a:fld>
            <a:endParaRPr lang="en-US" altLang="en-US"/>
          </a:p>
        </p:txBody>
      </p:sp>
      <p:sp>
        <p:nvSpPr>
          <p:cNvPr id="4" name="Slide Image Placeholder 3">
            <a:extLst>
              <a:ext uri="{FF2B5EF4-FFF2-40B4-BE49-F238E27FC236}">
                <a16:creationId xmlns:a16="http://schemas.microsoft.com/office/drawing/2014/main" id="{1197039E-7606-2340-ACF4-1E5A4012457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99EBC2C-A4D0-E348-B58A-B5E3E9B921B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DE7814F-5FF8-D245-B4A1-7E7837A6DC3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61E366C-096F-EB4A-B4F5-8AD378B67B0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CB294DA-BAF3-184D-8B77-DCD227C7B73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5D98E415-858A-AE41-A31B-1670689F7D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C519ECD2-82E9-2147-A940-CECBA309E0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all need light to see at night. You hear people say they want a “Dark Sky” ordinance.  What does that mean to our lighting? What is the reality of “Dark Sky” practices?</a:t>
            </a:r>
          </a:p>
          <a:p>
            <a:pPr eaLnBrk="1" hangingPunct="1">
              <a:spcBef>
                <a:spcPct val="0"/>
              </a:spcBef>
            </a:pPr>
            <a:endParaRPr lang="en-US" altLang="en-US"/>
          </a:p>
        </p:txBody>
      </p:sp>
      <p:sp>
        <p:nvSpPr>
          <p:cNvPr id="16387" name="Slide Number Placeholder 3">
            <a:extLst>
              <a:ext uri="{FF2B5EF4-FFF2-40B4-BE49-F238E27FC236}">
                <a16:creationId xmlns:a16="http://schemas.microsoft.com/office/drawing/2014/main" id="{73A1A438-E8EB-8549-9833-469019D1E6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B7105D4-423F-6148-ADE9-C22F5C959A6E}"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104650D6-BDB8-6F43-9D6F-312E6709D1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83B02028-7528-D347-A9E0-FA45ADB3F8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Yes, You Can Light Right for Sight at Night!</a:t>
            </a:r>
            <a:endParaRPr lang="en-US" altLang="en-US"/>
          </a:p>
          <a:p>
            <a:r>
              <a:rPr lang="en-US" altLang="en-US"/>
              <a:t>I challenge you to shield and reduce the amount of light in each fixture and see better at night!</a:t>
            </a:r>
          </a:p>
        </p:txBody>
      </p:sp>
      <p:sp>
        <p:nvSpPr>
          <p:cNvPr id="34819" name="Slide Number Placeholder 3">
            <a:extLst>
              <a:ext uri="{FF2B5EF4-FFF2-40B4-BE49-F238E27FC236}">
                <a16:creationId xmlns:a16="http://schemas.microsoft.com/office/drawing/2014/main" id="{88006357-E1D6-6E47-965D-C5EB93D140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FACB2C7-1994-074D-A98A-6F3E72060F15}"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104650D6-BDB8-6F43-9D6F-312E6709D1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83B02028-7528-D347-A9E0-FA45ADB3F8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Stop here! The next slide is just for you.</a:t>
            </a:r>
            <a:endParaRPr lang="en-US" altLang="en-US" dirty="0"/>
          </a:p>
        </p:txBody>
      </p:sp>
      <p:sp>
        <p:nvSpPr>
          <p:cNvPr id="34819" name="Slide Number Placeholder 3">
            <a:extLst>
              <a:ext uri="{FF2B5EF4-FFF2-40B4-BE49-F238E27FC236}">
                <a16:creationId xmlns:a16="http://schemas.microsoft.com/office/drawing/2014/main" id="{88006357-E1D6-6E47-965D-C5EB93D140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FACB2C7-1994-074D-A98A-6F3E72060F15}"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328316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104650D6-BDB8-6F43-9D6F-312E6709D1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83B02028-7528-D347-A9E0-FA45ADB3F8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This slide is for the presenter who is learning this presentation to see an example of it done in less than 7 minutes per the requirements of that specific conference. </a:t>
            </a:r>
            <a:endParaRPr lang="en-US" altLang="en-US" dirty="0"/>
          </a:p>
        </p:txBody>
      </p:sp>
      <p:sp>
        <p:nvSpPr>
          <p:cNvPr id="34819" name="Slide Number Placeholder 3">
            <a:extLst>
              <a:ext uri="{FF2B5EF4-FFF2-40B4-BE49-F238E27FC236}">
                <a16:creationId xmlns:a16="http://schemas.microsoft.com/office/drawing/2014/main" id="{88006357-E1D6-6E47-965D-C5EB93D140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FACB2C7-1994-074D-A98A-6F3E72060F15}" type="slidenum">
              <a:rPr lang="en-US" altLang="en-US">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384860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38AF6F0-17D0-C149-8DD2-F84A547562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CE09FAD-8E7C-F944-9633-6267A59DA3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First let’s look at the challenges we face with light at night. Here’s a typical “security” light. Do you feel safe? What if we could reduce that GLARE?</a:t>
            </a:r>
          </a:p>
        </p:txBody>
      </p:sp>
      <p:sp>
        <p:nvSpPr>
          <p:cNvPr id="18435" name="Slide Number Placeholder 3">
            <a:extLst>
              <a:ext uri="{FF2B5EF4-FFF2-40B4-BE49-F238E27FC236}">
                <a16:creationId xmlns:a16="http://schemas.microsoft.com/office/drawing/2014/main" id="{C611F0E0-5A7C-0145-85D1-7095ADA194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9E01CC7-30BA-C447-A310-0E6F0194C660}"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F86B019C-DB3B-A04F-A4C0-B741D9CFFA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36945E05-8C07-484C-9C1D-B5BA52A6F8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shield the light to see better and – hold on – Do you see that man standing in what was a dark shadow in the first photo? </a:t>
            </a:r>
          </a:p>
          <a:p>
            <a:r>
              <a:rPr lang="en-US" altLang="en-US"/>
              <a:t> Go back - he was there all along! You are NOT secure when a light produces GLARE.</a:t>
            </a:r>
          </a:p>
          <a:p>
            <a:r>
              <a:rPr lang="en-US" altLang="en-US"/>
              <a:t>Now, let's look at GLARE and SAFETY.</a:t>
            </a:r>
          </a:p>
          <a:p>
            <a:endParaRPr lang="en-US" altLang="en-US"/>
          </a:p>
        </p:txBody>
      </p:sp>
      <p:sp>
        <p:nvSpPr>
          <p:cNvPr id="20483" name="Slide Number Placeholder 3">
            <a:extLst>
              <a:ext uri="{FF2B5EF4-FFF2-40B4-BE49-F238E27FC236}">
                <a16:creationId xmlns:a16="http://schemas.microsoft.com/office/drawing/2014/main" id="{256DA294-8033-5448-B2A9-7ECF60C1B1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7D02D20-1CB0-C746-82AE-8EC19AF07287}"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9D359246-6310-9F40-86F0-C8049081E4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E48EAF-6F90-FA45-BB15-61B6CFEC1928}" type="slidenum">
              <a:rPr lang="en-US" altLang="en-US">
                <a:latin typeface="Calibri" panose="020F0502020204030204" pitchFamily="34" charset="0"/>
              </a:rPr>
              <a:pPr/>
              <a:t>4</a:t>
            </a:fld>
            <a:endParaRPr lang="en-US" altLang="en-US">
              <a:latin typeface="Calibri" panose="020F0502020204030204" pitchFamily="34" charset="0"/>
            </a:endParaRPr>
          </a:p>
        </p:txBody>
      </p:sp>
      <p:sp>
        <p:nvSpPr>
          <p:cNvPr id="22530" name="Rectangle 1026">
            <a:extLst>
              <a:ext uri="{FF2B5EF4-FFF2-40B4-BE49-F238E27FC236}">
                <a16:creationId xmlns:a16="http://schemas.microsoft.com/office/drawing/2014/main" id="{17B469A2-FDCB-8848-9045-E4C0C5F5A795}"/>
              </a:ext>
            </a:extLst>
          </p:cNvPr>
          <p:cNvSpPr>
            <a:spLocks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1027">
            <a:extLst>
              <a:ext uri="{FF2B5EF4-FFF2-40B4-BE49-F238E27FC236}">
                <a16:creationId xmlns:a16="http://schemas.microsoft.com/office/drawing/2014/main" id="{7E9EE886-D447-7347-940D-5EBD47D6F73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See how the light on the left produces GLARE? Now look at the improvement on the right when the light is shielded.  </a:t>
            </a:r>
          </a:p>
          <a:p>
            <a:r>
              <a:rPr lang="en-US" altLang="en-US"/>
              <a:t> The homeowner has taken a pineapple juice can, cut out the bottom and a small hole  to fit over the fixture, painted it to match the house and installed it around the bulb. </a:t>
            </a:r>
          </a:p>
          <a:p>
            <a:r>
              <a:rPr lang="en-US" altLang="en-US"/>
              <a:t> This inexpensive homemade shield protects your eye from the source of the light and points the light down &amp; out where it’s needed. In doing so, visibility is improved, and you can see where you’ll be walking. </a:t>
            </a:r>
          </a:p>
          <a:p>
            <a:r>
              <a:rPr lang="en-US" altLang="en-US"/>
              <a:t> </a:t>
            </a:r>
            <a:r>
              <a:rPr lang="en-US" altLang="en-US" b="1"/>
              <a:t>Have you ever really looked at the lights around your home or business at night?</a:t>
            </a:r>
            <a:r>
              <a:rPr lang="en-US" altLang="en-US"/>
              <a:t> Do they improve safety or blind you with glare? Do they waste your money by sending light where you don’t need it? </a:t>
            </a:r>
            <a:r>
              <a:rPr lang="en-US" altLang="en-US" b="1"/>
              <a:t>This little shielded fixture is a simple example of Dark Sky Lighting Practices!</a:t>
            </a:r>
            <a:endParaRPr lang="en-US" altLang="en-US"/>
          </a:p>
          <a:p>
            <a:pPr eaLnBrk="1" hangingPunct="1">
              <a:lnSpc>
                <a:spcPct val="90000"/>
              </a:lnSpc>
            </a:pPr>
            <a:endParaRPr lang="en-US" altLang="en-US" sz="1300">
              <a:latin typeface="Calisto MT" panose="02040603050505030304" pitchFamily="18" charset="7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4DB44248-2696-6049-B2A2-4567AABABA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9C8D801D-8B4E-6144-86F3-95163D7097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These two buildings are across the street from each other. The home on the right has NO OUTSIDE LIGHTS ON. All of the light is coming from the lights across the street. That would certainly make it tough to sleep in that home at night. </a:t>
            </a:r>
          </a:p>
          <a:p>
            <a:r>
              <a:rPr lang="en-US" altLang="en-US"/>
              <a:t> </a:t>
            </a:r>
          </a:p>
          <a:p>
            <a:r>
              <a:rPr lang="en-US" altLang="en-US"/>
              <a:t>Natural light changes during the day &amp; at DUSK the change in the color (and reduction of what's called blue light) triggers our bodies to produce melatonin. </a:t>
            </a:r>
          </a:p>
          <a:p>
            <a:r>
              <a:rPr lang="en-US" altLang="en-US"/>
              <a:t>In fact, almost every living thing on this planet produces melatonin at night. </a:t>
            </a:r>
          </a:p>
          <a:p>
            <a:r>
              <a:rPr lang="en-US" altLang="en-US"/>
              <a:t>Artificial light at night - especially bright white looking light - suppresses that production of melatonin. Melatonin not only helps us sleep but it's key in rebuilding our immune systems. It even stops the growth of many cancer cells every night.  </a:t>
            </a:r>
          </a:p>
          <a:p>
            <a:r>
              <a:rPr lang="en-US" altLang="en-US"/>
              <a:t>That intrusive white light coming into your home at night could damage your health. </a:t>
            </a:r>
          </a:p>
          <a:p>
            <a:r>
              <a:rPr lang="en-US" altLang="en-US"/>
              <a:t>What happens when that light is shielded so that it doesn’t intrude on other properties? </a:t>
            </a:r>
          </a:p>
        </p:txBody>
      </p:sp>
      <p:sp>
        <p:nvSpPr>
          <p:cNvPr id="24579" name="Slide Number Placeholder 3">
            <a:extLst>
              <a:ext uri="{FF2B5EF4-FFF2-40B4-BE49-F238E27FC236}">
                <a16:creationId xmlns:a16="http://schemas.microsoft.com/office/drawing/2014/main" id="{D8B5DAF9-074D-924C-87D5-69778C119F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99E2227-D32B-304B-A78F-3153E4CD1A93}"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A787E902-5091-5140-A6EE-84C52695F5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92267401-406D-3D45-8395-BEF5D04C75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 shielded light will allow the owner to reduce the wattage approximately in HALF and get the same amount of useful light. HALF! That reduces the electrical cost in half. It cuts the amount of fuel needed to produce that energy in HALF. Plus it puts the light where it’s needed and reduces that GLARE that makes us less safe and secure. Are you seeing the win-win here? There’s more</a:t>
            </a:r>
            <a:r>
              <a:rPr lang="is-IS" altLang="en-US"/>
              <a:t>…..</a:t>
            </a:r>
            <a:endParaRPr lang="en-US" altLang="en-US"/>
          </a:p>
        </p:txBody>
      </p:sp>
      <p:sp>
        <p:nvSpPr>
          <p:cNvPr id="26627" name="Slide Number Placeholder 3">
            <a:extLst>
              <a:ext uri="{FF2B5EF4-FFF2-40B4-BE49-F238E27FC236}">
                <a16:creationId xmlns:a16="http://schemas.microsoft.com/office/drawing/2014/main" id="{4AF0522D-80CB-D240-9EAA-F3B09F7163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FEFBD6D-A82A-D547-9298-7BE7CAAAED7C}"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DB3D396E-7205-3D46-9E7A-80FC20E48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C9EF04AD-7E79-9B47-A6EF-1CE8993C11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Too much light can detract from what we want tourists to be attracted to. Seeing the source of each light is BLINDING. We want everyone to be comfortable and see well at night – NOT be blinded by glare and ugly light clutter. And, here are even more reasons to put our light only where it’s needed</a:t>
            </a:r>
            <a:r>
              <a:rPr lang="is-IS" altLang="en-US"/>
              <a:t>…...</a:t>
            </a:r>
            <a:endParaRPr lang="en-US" altLang="en-US"/>
          </a:p>
        </p:txBody>
      </p:sp>
      <p:sp>
        <p:nvSpPr>
          <p:cNvPr id="28675" name="Slide Number Placeholder 3">
            <a:extLst>
              <a:ext uri="{FF2B5EF4-FFF2-40B4-BE49-F238E27FC236}">
                <a16:creationId xmlns:a16="http://schemas.microsoft.com/office/drawing/2014/main" id="{D93C14D8-7978-9947-ABF2-546744A0A2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7EEF0BF-F7A8-AB4C-8DC0-DCDA25944DFF}"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B519ED80-4F0E-864D-B0BA-37D9F1F473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0371DFF5-6B15-6C4C-B2DA-24968C92D4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Almost all living things – plants and animals – need natural darkness to thrive. Our artificial lights disrupt the navigational systems of many animals, including our beautiful migratory birds. They cause the disruption of reproductive processes, circadian rhythms, and yearly cycles. It alters when plants will bloom.  It changes the balance between predators and prey.  Our artificial light can cause habitat destruction just as surely as a bulldozer. What can we do about that and about the other artificial light challenges we’ve talked about? </a:t>
            </a:r>
          </a:p>
        </p:txBody>
      </p:sp>
      <p:sp>
        <p:nvSpPr>
          <p:cNvPr id="30723" name="Slide Number Placeholder 3">
            <a:extLst>
              <a:ext uri="{FF2B5EF4-FFF2-40B4-BE49-F238E27FC236}">
                <a16:creationId xmlns:a16="http://schemas.microsoft.com/office/drawing/2014/main" id="{90CBE41D-D4FF-CB48-8159-6D4607BF5F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EF18F4B-E548-B445-A76E-EB0CC32C5807}"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A36C5454-6D7E-2F41-8DD3-1EC522693F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33CC9286-5C6E-1946-9867-52E54F0C0E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Let's LOOK at this – some common styles for so-called “Security Lights” vs a light shielded so that you don’t see the source of the light.</a:t>
            </a:r>
          </a:p>
          <a:p>
            <a:r>
              <a:rPr lang="en-US" altLang="en-US"/>
              <a:t> </a:t>
            </a:r>
          </a:p>
          <a:p>
            <a:r>
              <a:rPr lang="en-US" altLang="en-US"/>
              <a:t>We can have the outdoor lighting we need and yet see better with shielded lighting. We can reduce glare, increase safety, reduce light intrusion, save money, have a more attractive community, and protect the night sky all at the same time.</a:t>
            </a:r>
          </a:p>
          <a:p>
            <a:r>
              <a:rPr lang="en-US" altLang="en-US"/>
              <a:t>That, my friends, is what Dark Sky Lighting is about!</a:t>
            </a:r>
          </a:p>
        </p:txBody>
      </p:sp>
      <p:sp>
        <p:nvSpPr>
          <p:cNvPr id="32771" name="Slide Number Placeholder 3">
            <a:extLst>
              <a:ext uri="{FF2B5EF4-FFF2-40B4-BE49-F238E27FC236}">
                <a16:creationId xmlns:a16="http://schemas.microsoft.com/office/drawing/2014/main" id="{06BF4094-16C1-944D-BC8C-EE16710FC9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4F32EA6-8B26-384C-9745-243E8D7D532C}"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30CB45B-E474-CB49-B24E-3CDD564598DD}"/>
              </a:ext>
            </a:extLst>
          </p:cNvPr>
          <p:cNvSpPr>
            <a:spLocks noGrp="1"/>
          </p:cNvSpPr>
          <p:nvPr>
            <p:ph type="dt" sz="half" idx="10"/>
          </p:nvPr>
        </p:nvSpPr>
        <p:spPr/>
        <p:txBody>
          <a:bodyPr/>
          <a:lstStyle>
            <a:lvl1pPr>
              <a:defRPr/>
            </a:lvl1pPr>
          </a:lstStyle>
          <a:p>
            <a:pPr>
              <a:defRPr/>
            </a:pPr>
            <a:fld id="{63E34A4A-D974-3645-A353-25F2CA78D274}" type="datetimeFigureOut">
              <a:rPr lang="en-US" altLang="en-US"/>
              <a:pPr>
                <a:defRPr/>
              </a:pPr>
              <a:t>3/15/20</a:t>
            </a:fld>
            <a:endParaRPr lang="en-US" altLang="en-US"/>
          </a:p>
        </p:txBody>
      </p:sp>
      <p:sp>
        <p:nvSpPr>
          <p:cNvPr id="5" name="Footer Placeholder 4">
            <a:extLst>
              <a:ext uri="{FF2B5EF4-FFF2-40B4-BE49-F238E27FC236}">
                <a16:creationId xmlns:a16="http://schemas.microsoft.com/office/drawing/2014/main" id="{CF3BCA56-4AD4-6844-9C71-7F19C28F65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CC766C-459C-F446-A27D-54A6AD26E119}"/>
              </a:ext>
            </a:extLst>
          </p:cNvPr>
          <p:cNvSpPr>
            <a:spLocks noGrp="1"/>
          </p:cNvSpPr>
          <p:nvPr>
            <p:ph type="sldNum" sz="quarter" idx="12"/>
          </p:nvPr>
        </p:nvSpPr>
        <p:spPr/>
        <p:txBody>
          <a:bodyPr/>
          <a:lstStyle>
            <a:lvl1pPr>
              <a:defRPr/>
            </a:lvl1pPr>
          </a:lstStyle>
          <a:p>
            <a:fld id="{9DA810D2-3C87-B846-9177-77CA8ECC0239}" type="slidenum">
              <a:rPr lang="en-US" altLang="en-US"/>
              <a:pPr/>
              <a:t>‹#›</a:t>
            </a:fld>
            <a:endParaRPr lang="en-US" altLang="en-US"/>
          </a:p>
        </p:txBody>
      </p:sp>
    </p:spTree>
    <p:extLst>
      <p:ext uri="{BB962C8B-B14F-4D97-AF65-F5344CB8AC3E}">
        <p14:creationId xmlns:p14="http://schemas.microsoft.com/office/powerpoint/2010/main" val="134541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CA9BA-DDFC-BE49-BE29-6BC1098E2FA5}"/>
              </a:ext>
            </a:extLst>
          </p:cNvPr>
          <p:cNvSpPr>
            <a:spLocks noGrp="1"/>
          </p:cNvSpPr>
          <p:nvPr>
            <p:ph type="dt" sz="half" idx="10"/>
          </p:nvPr>
        </p:nvSpPr>
        <p:spPr/>
        <p:txBody>
          <a:bodyPr/>
          <a:lstStyle>
            <a:lvl1pPr>
              <a:defRPr/>
            </a:lvl1pPr>
          </a:lstStyle>
          <a:p>
            <a:pPr>
              <a:defRPr/>
            </a:pPr>
            <a:fld id="{D5E19D4D-CA0D-8A4A-9D9D-9F766E36FB9E}" type="datetimeFigureOut">
              <a:rPr lang="en-US" altLang="en-US"/>
              <a:pPr>
                <a:defRPr/>
              </a:pPr>
              <a:t>3/15/20</a:t>
            </a:fld>
            <a:endParaRPr lang="en-US" altLang="en-US"/>
          </a:p>
        </p:txBody>
      </p:sp>
      <p:sp>
        <p:nvSpPr>
          <p:cNvPr id="5" name="Footer Placeholder 4">
            <a:extLst>
              <a:ext uri="{FF2B5EF4-FFF2-40B4-BE49-F238E27FC236}">
                <a16:creationId xmlns:a16="http://schemas.microsoft.com/office/drawing/2014/main" id="{51993C76-91B8-9B43-9740-F6F0F8E76F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9939AB-37ED-0040-B3E7-FDDEF919AE60}"/>
              </a:ext>
            </a:extLst>
          </p:cNvPr>
          <p:cNvSpPr>
            <a:spLocks noGrp="1"/>
          </p:cNvSpPr>
          <p:nvPr>
            <p:ph type="sldNum" sz="quarter" idx="12"/>
          </p:nvPr>
        </p:nvSpPr>
        <p:spPr/>
        <p:txBody>
          <a:bodyPr/>
          <a:lstStyle>
            <a:lvl1pPr>
              <a:defRPr/>
            </a:lvl1pPr>
          </a:lstStyle>
          <a:p>
            <a:fld id="{51FBFAF4-E822-584D-B1B5-84C420C4F84D}" type="slidenum">
              <a:rPr lang="en-US" altLang="en-US"/>
              <a:pPr/>
              <a:t>‹#›</a:t>
            </a:fld>
            <a:endParaRPr lang="en-US" altLang="en-US"/>
          </a:p>
        </p:txBody>
      </p:sp>
    </p:spTree>
    <p:extLst>
      <p:ext uri="{BB962C8B-B14F-4D97-AF65-F5344CB8AC3E}">
        <p14:creationId xmlns:p14="http://schemas.microsoft.com/office/powerpoint/2010/main" val="51329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B085A-097F-1B46-9985-B5E27A60482F}"/>
              </a:ext>
            </a:extLst>
          </p:cNvPr>
          <p:cNvSpPr>
            <a:spLocks noGrp="1"/>
          </p:cNvSpPr>
          <p:nvPr>
            <p:ph type="dt" sz="half" idx="10"/>
          </p:nvPr>
        </p:nvSpPr>
        <p:spPr/>
        <p:txBody>
          <a:bodyPr/>
          <a:lstStyle>
            <a:lvl1pPr>
              <a:defRPr/>
            </a:lvl1pPr>
          </a:lstStyle>
          <a:p>
            <a:pPr>
              <a:defRPr/>
            </a:pPr>
            <a:fld id="{E31A016B-6E72-AA47-85E0-8E1739B71584}" type="datetimeFigureOut">
              <a:rPr lang="en-US" altLang="en-US"/>
              <a:pPr>
                <a:defRPr/>
              </a:pPr>
              <a:t>3/15/20</a:t>
            </a:fld>
            <a:endParaRPr lang="en-US" altLang="en-US"/>
          </a:p>
        </p:txBody>
      </p:sp>
      <p:sp>
        <p:nvSpPr>
          <p:cNvPr id="5" name="Footer Placeholder 4">
            <a:extLst>
              <a:ext uri="{FF2B5EF4-FFF2-40B4-BE49-F238E27FC236}">
                <a16:creationId xmlns:a16="http://schemas.microsoft.com/office/drawing/2014/main" id="{B557D4B2-EE92-024E-B37B-4181D9EB4F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EF8B9B-1215-4F45-B506-0A887D18F036}"/>
              </a:ext>
            </a:extLst>
          </p:cNvPr>
          <p:cNvSpPr>
            <a:spLocks noGrp="1"/>
          </p:cNvSpPr>
          <p:nvPr>
            <p:ph type="sldNum" sz="quarter" idx="12"/>
          </p:nvPr>
        </p:nvSpPr>
        <p:spPr/>
        <p:txBody>
          <a:bodyPr/>
          <a:lstStyle>
            <a:lvl1pPr>
              <a:defRPr/>
            </a:lvl1pPr>
          </a:lstStyle>
          <a:p>
            <a:fld id="{402E56F2-E477-104E-A640-15BD01DEC16F}" type="slidenum">
              <a:rPr lang="en-US" altLang="en-US"/>
              <a:pPr/>
              <a:t>‹#›</a:t>
            </a:fld>
            <a:endParaRPr lang="en-US" altLang="en-US"/>
          </a:p>
        </p:txBody>
      </p:sp>
    </p:spTree>
    <p:extLst>
      <p:ext uri="{BB962C8B-B14F-4D97-AF65-F5344CB8AC3E}">
        <p14:creationId xmlns:p14="http://schemas.microsoft.com/office/powerpoint/2010/main" val="7626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690EB-15C6-0743-A457-2CC55108DF74}"/>
              </a:ext>
            </a:extLst>
          </p:cNvPr>
          <p:cNvSpPr>
            <a:spLocks noGrp="1"/>
          </p:cNvSpPr>
          <p:nvPr>
            <p:ph type="dt" sz="half" idx="10"/>
          </p:nvPr>
        </p:nvSpPr>
        <p:spPr/>
        <p:txBody>
          <a:bodyPr/>
          <a:lstStyle>
            <a:lvl1pPr>
              <a:defRPr/>
            </a:lvl1pPr>
          </a:lstStyle>
          <a:p>
            <a:pPr>
              <a:defRPr/>
            </a:pPr>
            <a:fld id="{39460339-1441-6F46-9756-711B61FC3D3A}" type="datetimeFigureOut">
              <a:rPr lang="en-US" altLang="en-US"/>
              <a:pPr>
                <a:defRPr/>
              </a:pPr>
              <a:t>3/15/20</a:t>
            </a:fld>
            <a:endParaRPr lang="en-US" altLang="en-US"/>
          </a:p>
        </p:txBody>
      </p:sp>
      <p:sp>
        <p:nvSpPr>
          <p:cNvPr id="5" name="Footer Placeholder 4">
            <a:extLst>
              <a:ext uri="{FF2B5EF4-FFF2-40B4-BE49-F238E27FC236}">
                <a16:creationId xmlns:a16="http://schemas.microsoft.com/office/drawing/2014/main" id="{6220B9D4-BEBE-794D-9A42-A83FF08862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6C06C7-6375-3345-8447-6D56CAE2F43D}"/>
              </a:ext>
            </a:extLst>
          </p:cNvPr>
          <p:cNvSpPr>
            <a:spLocks noGrp="1"/>
          </p:cNvSpPr>
          <p:nvPr>
            <p:ph type="sldNum" sz="quarter" idx="12"/>
          </p:nvPr>
        </p:nvSpPr>
        <p:spPr/>
        <p:txBody>
          <a:bodyPr/>
          <a:lstStyle>
            <a:lvl1pPr>
              <a:defRPr/>
            </a:lvl1pPr>
          </a:lstStyle>
          <a:p>
            <a:fld id="{6DEBCB7E-F40F-334E-AE84-085261B9ADAC}" type="slidenum">
              <a:rPr lang="en-US" altLang="en-US"/>
              <a:pPr/>
              <a:t>‹#›</a:t>
            </a:fld>
            <a:endParaRPr lang="en-US" altLang="en-US"/>
          </a:p>
        </p:txBody>
      </p:sp>
    </p:spTree>
    <p:extLst>
      <p:ext uri="{BB962C8B-B14F-4D97-AF65-F5344CB8AC3E}">
        <p14:creationId xmlns:p14="http://schemas.microsoft.com/office/powerpoint/2010/main" val="333812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D68594-CFE1-CA46-A30A-C328F2E88A61}"/>
              </a:ext>
            </a:extLst>
          </p:cNvPr>
          <p:cNvSpPr>
            <a:spLocks noGrp="1"/>
          </p:cNvSpPr>
          <p:nvPr>
            <p:ph type="dt" sz="half" idx="10"/>
          </p:nvPr>
        </p:nvSpPr>
        <p:spPr/>
        <p:txBody>
          <a:bodyPr/>
          <a:lstStyle>
            <a:lvl1pPr>
              <a:defRPr/>
            </a:lvl1pPr>
          </a:lstStyle>
          <a:p>
            <a:pPr>
              <a:defRPr/>
            </a:pPr>
            <a:fld id="{54E15F3E-2675-6742-95D1-F62B3BA73CD2}" type="datetimeFigureOut">
              <a:rPr lang="en-US" altLang="en-US"/>
              <a:pPr>
                <a:defRPr/>
              </a:pPr>
              <a:t>3/15/20</a:t>
            </a:fld>
            <a:endParaRPr lang="en-US" altLang="en-US"/>
          </a:p>
        </p:txBody>
      </p:sp>
      <p:sp>
        <p:nvSpPr>
          <p:cNvPr id="5" name="Footer Placeholder 4">
            <a:extLst>
              <a:ext uri="{FF2B5EF4-FFF2-40B4-BE49-F238E27FC236}">
                <a16:creationId xmlns:a16="http://schemas.microsoft.com/office/drawing/2014/main" id="{D04C2385-B217-8742-A62C-709DC415A8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DB846B-45BB-1541-A74B-1D6AD88932B3}"/>
              </a:ext>
            </a:extLst>
          </p:cNvPr>
          <p:cNvSpPr>
            <a:spLocks noGrp="1"/>
          </p:cNvSpPr>
          <p:nvPr>
            <p:ph type="sldNum" sz="quarter" idx="12"/>
          </p:nvPr>
        </p:nvSpPr>
        <p:spPr/>
        <p:txBody>
          <a:bodyPr/>
          <a:lstStyle>
            <a:lvl1pPr>
              <a:defRPr/>
            </a:lvl1pPr>
          </a:lstStyle>
          <a:p>
            <a:fld id="{886D0643-A06A-7B4C-B5ED-20271B897545}" type="slidenum">
              <a:rPr lang="en-US" altLang="en-US"/>
              <a:pPr/>
              <a:t>‹#›</a:t>
            </a:fld>
            <a:endParaRPr lang="en-US" altLang="en-US"/>
          </a:p>
        </p:txBody>
      </p:sp>
    </p:spTree>
    <p:extLst>
      <p:ext uri="{BB962C8B-B14F-4D97-AF65-F5344CB8AC3E}">
        <p14:creationId xmlns:p14="http://schemas.microsoft.com/office/powerpoint/2010/main" val="228423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356E8BB-F6AA-AA4E-962D-EBACA7AD6EFA}"/>
              </a:ext>
            </a:extLst>
          </p:cNvPr>
          <p:cNvSpPr>
            <a:spLocks noGrp="1"/>
          </p:cNvSpPr>
          <p:nvPr>
            <p:ph type="dt" sz="half" idx="10"/>
          </p:nvPr>
        </p:nvSpPr>
        <p:spPr/>
        <p:txBody>
          <a:bodyPr/>
          <a:lstStyle>
            <a:lvl1pPr>
              <a:defRPr/>
            </a:lvl1pPr>
          </a:lstStyle>
          <a:p>
            <a:pPr>
              <a:defRPr/>
            </a:pPr>
            <a:fld id="{6577D54E-5B48-9546-AD1E-F518F04ECBAD}" type="datetimeFigureOut">
              <a:rPr lang="en-US" altLang="en-US"/>
              <a:pPr>
                <a:defRPr/>
              </a:pPr>
              <a:t>3/15/20</a:t>
            </a:fld>
            <a:endParaRPr lang="en-US" altLang="en-US"/>
          </a:p>
        </p:txBody>
      </p:sp>
      <p:sp>
        <p:nvSpPr>
          <p:cNvPr id="6" name="Footer Placeholder 4">
            <a:extLst>
              <a:ext uri="{FF2B5EF4-FFF2-40B4-BE49-F238E27FC236}">
                <a16:creationId xmlns:a16="http://schemas.microsoft.com/office/drawing/2014/main" id="{3C110182-0E67-3E49-A3B0-D8554DC61E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B42D37-213B-2F4E-B478-E388894E9905}"/>
              </a:ext>
            </a:extLst>
          </p:cNvPr>
          <p:cNvSpPr>
            <a:spLocks noGrp="1"/>
          </p:cNvSpPr>
          <p:nvPr>
            <p:ph type="sldNum" sz="quarter" idx="12"/>
          </p:nvPr>
        </p:nvSpPr>
        <p:spPr/>
        <p:txBody>
          <a:bodyPr/>
          <a:lstStyle>
            <a:lvl1pPr>
              <a:defRPr/>
            </a:lvl1pPr>
          </a:lstStyle>
          <a:p>
            <a:fld id="{9D52075C-0BD5-7046-9EB0-0E902D5ABE55}" type="slidenum">
              <a:rPr lang="en-US" altLang="en-US"/>
              <a:pPr/>
              <a:t>‹#›</a:t>
            </a:fld>
            <a:endParaRPr lang="en-US" altLang="en-US"/>
          </a:p>
        </p:txBody>
      </p:sp>
    </p:spTree>
    <p:extLst>
      <p:ext uri="{BB962C8B-B14F-4D97-AF65-F5344CB8AC3E}">
        <p14:creationId xmlns:p14="http://schemas.microsoft.com/office/powerpoint/2010/main" val="125612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681C3A6-69ED-3546-AC77-BC29A78C0E3C}"/>
              </a:ext>
            </a:extLst>
          </p:cNvPr>
          <p:cNvSpPr>
            <a:spLocks noGrp="1"/>
          </p:cNvSpPr>
          <p:nvPr>
            <p:ph type="dt" sz="half" idx="10"/>
          </p:nvPr>
        </p:nvSpPr>
        <p:spPr/>
        <p:txBody>
          <a:bodyPr/>
          <a:lstStyle>
            <a:lvl1pPr>
              <a:defRPr/>
            </a:lvl1pPr>
          </a:lstStyle>
          <a:p>
            <a:pPr>
              <a:defRPr/>
            </a:pPr>
            <a:fld id="{28FC9DFC-D33F-3347-A0C4-32CCC7E9ABBE}" type="datetimeFigureOut">
              <a:rPr lang="en-US" altLang="en-US"/>
              <a:pPr>
                <a:defRPr/>
              </a:pPr>
              <a:t>3/15/20</a:t>
            </a:fld>
            <a:endParaRPr lang="en-US" altLang="en-US"/>
          </a:p>
        </p:txBody>
      </p:sp>
      <p:sp>
        <p:nvSpPr>
          <p:cNvPr id="8" name="Footer Placeholder 4">
            <a:extLst>
              <a:ext uri="{FF2B5EF4-FFF2-40B4-BE49-F238E27FC236}">
                <a16:creationId xmlns:a16="http://schemas.microsoft.com/office/drawing/2014/main" id="{B1698DBB-690D-F94F-85B2-25745300E42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2473BBB-A75F-F146-ADAB-4C689E2C0BAD}"/>
              </a:ext>
            </a:extLst>
          </p:cNvPr>
          <p:cNvSpPr>
            <a:spLocks noGrp="1"/>
          </p:cNvSpPr>
          <p:nvPr>
            <p:ph type="sldNum" sz="quarter" idx="12"/>
          </p:nvPr>
        </p:nvSpPr>
        <p:spPr/>
        <p:txBody>
          <a:bodyPr/>
          <a:lstStyle>
            <a:lvl1pPr>
              <a:defRPr/>
            </a:lvl1pPr>
          </a:lstStyle>
          <a:p>
            <a:fld id="{F9ED64ED-03EA-2242-BB6B-6BF7F0CF80AA}" type="slidenum">
              <a:rPr lang="en-US" altLang="en-US"/>
              <a:pPr/>
              <a:t>‹#›</a:t>
            </a:fld>
            <a:endParaRPr lang="en-US" altLang="en-US"/>
          </a:p>
        </p:txBody>
      </p:sp>
    </p:spTree>
    <p:extLst>
      <p:ext uri="{BB962C8B-B14F-4D97-AF65-F5344CB8AC3E}">
        <p14:creationId xmlns:p14="http://schemas.microsoft.com/office/powerpoint/2010/main" val="128699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8449D22-E8A6-F841-85A8-0F8CDA058A6C}"/>
              </a:ext>
            </a:extLst>
          </p:cNvPr>
          <p:cNvSpPr>
            <a:spLocks noGrp="1"/>
          </p:cNvSpPr>
          <p:nvPr>
            <p:ph type="dt" sz="half" idx="10"/>
          </p:nvPr>
        </p:nvSpPr>
        <p:spPr/>
        <p:txBody>
          <a:bodyPr/>
          <a:lstStyle>
            <a:lvl1pPr>
              <a:defRPr/>
            </a:lvl1pPr>
          </a:lstStyle>
          <a:p>
            <a:pPr>
              <a:defRPr/>
            </a:pPr>
            <a:fld id="{4C5E4DB1-60D9-7A42-9B4E-F67E32590B0C}" type="datetimeFigureOut">
              <a:rPr lang="en-US" altLang="en-US"/>
              <a:pPr>
                <a:defRPr/>
              </a:pPr>
              <a:t>3/15/20</a:t>
            </a:fld>
            <a:endParaRPr lang="en-US" altLang="en-US"/>
          </a:p>
        </p:txBody>
      </p:sp>
      <p:sp>
        <p:nvSpPr>
          <p:cNvPr id="4" name="Footer Placeholder 4">
            <a:extLst>
              <a:ext uri="{FF2B5EF4-FFF2-40B4-BE49-F238E27FC236}">
                <a16:creationId xmlns:a16="http://schemas.microsoft.com/office/drawing/2014/main" id="{7554C495-D877-4C41-8C6F-4766F9F1E4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12F1013-0EE9-8B43-8737-6A17D2FC7E36}"/>
              </a:ext>
            </a:extLst>
          </p:cNvPr>
          <p:cNvSpPr>
            <a:spLocks noGrp="1"/>
          </p:cNvSpPr>
          <p:nvPr>
            <p:ph type="sldNum" sz="quarter" idx="12"/>
          </p:nvPr>
        </p:nvSpPr>
        <p:spPr/>
        <p:txBody>
          <a:bodyPr/>
          <a:lstStyle>
            <a:lvl1pPr>
              <a:defRPr/>
            </a:lvl1pPr>
          </a:lstStyle>
          <a:p>
            <a:fld id="{E86EC2BA-2C71-C648-BA0C-D7B5F9AE7440}" type="slidenum">
              <a:rPr lang="en-US" altLang="en-US"/>
              <a:pPr/>
              <a:t>‹#›</a:t>
            </a:fld>
            <a:endParaRPr lang="en-US" altLang="en-US"/>
          </a:p>
        </p:txBody>
      </p:sp>
    </p:spTree>
    <p:extLst>
      <p:ext uri="{BB962C8B-B14F-4D97-AF65-F5344CB8AC3E}">
        <p14:creationId xmlns:p14="http://schemas.microsoft.com/office/powerpoint/2010/main" val="133864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6306EA-D42B-544E-A5E2-16BD26BBB218}"/>
              </a:ext>
            </a:extLst>
          </p:cNvPr>
          <p:cNvSpPr>
            <a:spLocks noGrp="1"/>
          </p:cNvSpPr>
          <p:nvPr>
            <p:ph type="dt" sz="half" idx="10"/>
          </p:nvPr>
        </p:nvSpPr>
        <p:spPr/>
        <p:txBody>
          <a:bodyPr/>
          <a:lstStyle>
            <a:lvl1pPr>
              <a:defRPr/>
            </a:lvl1pPr>
          </a:lstStyle>
          <a:p>
            <a:pPr>
              <a:defRPr/>
            </a:pPr>
            <a:fld id="{5A929D5E-2B81-134A-BBFB-C0FE9F9A8234}" type="datetimeFigureOut">
              <a:rPr lang="en-US" altLang="en-US"/>
              <a:pPr>
                <a:defRPr/>
              </a:pPr>
              <a:t>3/15/20</a:t>
            </a:fld>
            <a:endParaRPr lang="en-US" altLang="en-US"/>
          </a:p>
        </p:txBody>
      </p:sp>
      <p:sp>
        <p:nvSpPr>
          <p:cNvPr id="3" name="Footer Placeholder 4">
            <a:extLst>
              <a:ext uri="{FF2B5EF4-FFF2-40B4-BE49-F238E27FC236}">
                <a16:creationId xmlns:a16="http://schemas.microsoft.com/office/drawing/2014/main" id="{8F3A8C16-1861-9243-8D11-2BDA2CBDA2C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ACB8578-23AB-6544-BA1D-BD52D1FA9473}"/>
              </a:ext>
            </a:extLst>
          </p:cNvPr>
          <p:cNvSpPr>
            <a:spLocks noGrp="1"/>
          </p:cNvSpPr>
          <p:nvPr>
            <p:ph type="sldNum" sz="quarter" idx="12"/>
          </p:nvPr>
        </p:nvSpPr>
        <p:spPr/>
        <p:txBody>
          <a:bodyPr/>
          <a:lstStyle>
            <a:lvl1pPr>
              <a:defRPr/>
            </a:lvl1pPr>
          </a:lstStyle>
          <a:p>
            <a:fld id="{54F64ACF-9850-D643-BA89-C934EA04A957}" type="slidenum">
              <a:rPr lang="en-US" altLang="en-US"/>
              <a:pPr/>
              <a:t>‹#›</a:t>
            </a:fld>
            <a:endParaRPr lang="en-US" altLang="en-US"/>
          </a:p>
        </p:txBody>
      </p:sp>
    </p:spTree>
    <p:extLst>
      <p:ext uri="{BB962C8B-B14F-4D97-AF65-F5344CB8AC3E}">
        <p14:creationId xmlns:p14="http://schemas.microsoft.com/office/powerpoint/2010/main" val="130836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3D6943A-D4FE-EF49-9E2E-4C44E1E41F01}"/>
              </a:ext>
            </a:extLst>
          </p:cNvPr>
          <p:cNvSpPr>
            <a:spLocks noGrp="1"/>
          </p:cNvSpPr>
          <p:nvPr>
            <p:ph type="dt" sz="half" idx="10"/>
          </p:nvPr>
        </p:nvSpPr>
        <p:spPr/>
        <p:txBody>
          <a:bodyPr/>
          <a:lstStyle>
            <a:lvl1pPr>
              <a:defRPr/>
            </a:lvl1pPr>
          </a:lstStyle>
          <a:p>
            <a:pPr>
              <a:defRPr/>
            </a:pPr>
            <a:fld id="{C6B743DA-B5ED-E543-81E3-DA21D440EC9B}" type="datetimeFigureOut">
              <a:rPr lang="en-US" altLang="en-US"/>
              <a:pPr>
                <a:defRPr/>
              </a:pPr>
              <a:t>3/15/20</a:t>
            </a:fld>
            <a:endParaRPr lang="en-US" altLang="en-US"/>
          </a:p>
        </p:txBody>
      </p:sp>
      <p:sp>
        <p:nvSpPr>
          <p:cNvPr id="6" name="Footer Placeholder 4">
            <a:extLst>
              <a:ext uri="{FF2B5EF4-FFF2-40B4-BE49-F238E27FC236}">
                <a16:creationId xmlns:a16="http://schemas.microsoft.com/office/drawing/2014/main" id="{FF53CE68-2522-E14B-B08B-EB7EEA5BA9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63ECF7-8CB7-D14A-A3F7-AD9D90DB05C4}"/>
              </a:ext>
            </a:extLst>
          </p:cNvPr>
          <p:cNvSpPr>
            <a:spLocks noGrp="1"/>
          </p:cNvSpPr>
          <p:nvPr>
            <p:ph type="sldNum" sz="quarter" idx="12"/>
          </p:nvPr>
        </p:nvSpPr>
        <p:spPr/>
        <p:txBody>
          <a:bodyPr/>
          <a:lstStyle>
            <a:lvl1pPr>
              <a:defRPr/>
            </a:lvl1pPr>
          </a:lstStyle>
          <a:p>
            <a:fld id="{508C8287-482F-934F-A9A3-B92E53DB95F6}" type="slidenum">
              <a:rPr lang="en-US" altLang="en-US"/>
              <a:pPr/>
              <a:t>‹#›</a:t>
            </a:fld>
            <a:endParaRPr lang="en-US" altLang="en-US"/>
          </a:p>
        </p:txBody>
      </p:sp>
    </p:spTree>
    <p:extLst>
      <p:ext uri="{BB962C8B-B14F-4D97-AF65-F5344CB8AC3E}">
        <p14:creationId xmlns:p14="http://schemas.microsoft.com/office/powerpoint/2010/main" val="59833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03E6E0-47EA-D347-90FA-7D57EF87A0AA}"/>
              </a:ext>
            </a:extLst>
          </p:cNvPr>
          <p:cNvSpPr>
            <a:spLocks noGrp="1"/>
          </p:cNvSpPr>
          <p:nvPr>
            <p:ph type="dt" sz="half" idx="10"/>
          </p:nvPr>
        </p:nvSpPr>
        <p:spPr/>
        <p:txBody>
          <a:bodyPr/>
          <a:lstStyle>
            <a:lvl1pPr>
              <a:defRPr/>
            </a:lvl1pPr>
          </a:lstStyle>
          <a:p>
            <a:pPr>
              <a:defRPr/>
            </a:pPr>
            <a:fld id="{60D241EA-007F-0848-87BC-1BBEADD57875}" type="datetimeFigureOut">
              <a:rPr lang="en-US" altLang="en-US"/>
              <a:pPr>
                <a:defRPr/>
              </a:pPr>
              <a:t>3/15/20</a:t>
            </a:fld>
            <a:endParaRPr lang="en-US" altLang="en-US"/>
          </a:p>
        </p:txBody>
      </p:sp>
      <p:sp>
        <p:nvSpPr>
          <p:cNvPr id="6" name="Footer Placeholder 4">
            <a:extLst>
              <a:ext uri="{FF2B5EF4-FFF2-40B4-BE49-F238E27FC236}">
                <a16:creationId xmlns:a16="http://schemas.microsoft.com/office/drawing/2014/main" id="{58163633-1192-BE4A-93E6-5070D50B6E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206C51-F1A6-B547-AF2B-1FD898D4B750}"/>
              </a:ext>
            </a:extLst>
          </p:cNvPr>
          <p:cNvSpPr>
            <a:spLocks noGrp="1"/>
          </p:cNvSpPr>
          <p:nvPr>
            <p:ph type="sldNum" sz="quarter" idx="12"/>
          </p:nvPr>
        </p:nvSpPr>
        <p:spPr/>
        <p:txBody>
          <a:bodyPr/>
          <a:lstStyle>
            <a:lvl1pPr>
              <a:defRPr/>
            </a:lvl1pPr>
          </a:lstStyle>
          <a:p>
            <a:fld id="{DD10C9E4-7A20-0A4F-B804-A1C6E0B2C686}" type="slidenum">
              <a:rPr lang="en-US" altLang="en-US"/>
              <a:pPr/>
              <a:t>‹#›</a:t>
            </a:fld>
            <a:endParaRPr lang="en-US" altLang="en-US"/>
          </a:p>
        </p:txBody>
      </p:sp>
    </p:spTree>
    <p:extLst>
      <p:ext uri="{BB962C8B-B14F-4D97-AF65-F5344CB8AC3E}">
        <p14:creationId xmlns:p14="http://schemas.microsoft.com/office/powerpoint/2010/main" val="31875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D1B373F-7652-3740-872E-084839DDA53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78E5232-347B-5842-9665-1D78766BC23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AF82011-369A-F244-9727-4FEB8A0072A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DA"/>
                </a:solidFill>
                <a:latin typeface="Calibri" panose="020F0502020204030204" pitchFamily="34" charset="0"/>
              </a:defRPr>
            </a:lvl1pPr>
          </a:lstStyle>
          <a:p>
            <a:pPr>
              <a:defRPr/>
            </a:pPr>
            <a:fld id="{E0C65E81-59CB-504E-9BD6-54EAB6BA242C}" type="datetimeFigureOut">
              <a:rPr lang="en-US" altLang="en-US"/>
              <a:pPr>
                <a:defRPr/>
              </a:pPr>
              <a:t>3/15/20</a:t>
            </a:fld>
            <a:endParaRPr lang="en-US" altLang="en-US"/>
          </a:p>
        </p:txBody>
      </p:sp>
      <p:sp>
        <p:nvSpPr>
          <p:cNvPr id="5" name="Footer Placeholder 4">
            <a:extLst>
              <a:ext uri="{FF2B5EF4-FFF2-40B4-BE49-F238E27FC236}">
                <a16:creationId xmlns:a16="http://schemas.microsoft.com/office/drawing/2014/main" id="{2C9FE793-763C-D74B-87D7-8A832C4B6C8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20363-062E-FD4C-97E4-527DEC526E3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DA"/>
                </a:solidFill>
                <a:latin typeface="Calibri" panose="020F0502020204030204" pitchFamily="34" charset="0"/>
              </a:defRPr>
            </a:lvl1pPr>
          </a:lstStyle>
          <a:p>
            <a:fld id="{38355DAA-D96F-CA42-8F5C-E2C0F91692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m.youtube.com/watch?v=WON27PefM9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a:extLst>
              <a:ext uri="{FF2B5EF4-FFF2-40B4-BE49-F238E27FC236}">
                <a16:creationId xmlns:a16="http://schemas.microsoft.com/office/drawing/2014/main" id="{537D8CBA-BDD7-EA46-B5DA-60F8D14D14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a:extLst>
              <a:ext uri="{FF2B5EF4-FFF2-40B4-BE49-F238E27FC236}">
                <a16:creationId xmlns:a16="http://schemas.microsoft.com/office/drawing/2014/main" id="{9C342F23-F908-2D49-A704-53F2E96B34EA}"/>
              </a:ext>
            </a:extLst>
          </p:cNvPr>
          <p:cNvSpPr>
            <a:spLocks noGrp="1"/>
          </p:cNvSpPr>
          <p:nvPr>
            <p:ph type="ctrTitle"/>
          </p:nvPr>
        </p:nvSpPr>
        <p:spPr>
          <a:xfrm>
            <a:off x="685800" y="1219200"/>
            <a:ext cx="7772400" cy="2133600"/>
          </a:xfrm>
        </p:spPr>
        <p:txBody>
          <a:bodyPr/>
          <a:lstStyle/>
          <a:p>
            <a:pPr eaLnBrk="1" hangingPunct="1"/>
            <a:r>
              <a:rPr lang="en-US" altLang="en-US" sz="8000" b="1"/>
              <a:t>Better Lights for Better Nights!</a:t>
            </a:r>
          </a:p>
        </p:txBody>
      </p:sp>
      <p:sp>
        <p:nvSpPr>
          <p:cNvPr id="15363" name="Subtitle 2">
            <a:extLst>
              <a:ext uri="{FF2B5EF4-FFF2-40B4-BE49-F238E27FC236}">
                <a16:creationId xmlns:a16="http://schemas.microsoft.com/office/drawing/2014/main" id="{7C8215DF-6654-3A4E-B1ED-FFBD5DA787CC}"/>
              </a:ext>
            </a:extLst>
          </p:cNvPr>
          <p:cNvSpPr>
            <a:spLocks noGrp="1"/>
          </p:cNvSpPr>
          <p:nvPr>
            <p:ph type="subTitle" idx="1"/>
          </p:nvPr>
        </p:nvSpPr>
        <p:spPr>
          <a:xfrm>
            <a:off x="1371600" y="3657600"/>
            <a:ext cx="6400800" cy="2667000"/>
          </a:xfrm>
        </p:spPr>
        <p:txBody>
          <a:bodyPr/>
          <a:lstStyle/>
          <a:p>
            <a:pPr eaLnBrk="1" hangingPunct="1"/>
            <a:r>
              <a:rPr lang="en-US" altLang="en-US">
                <a:solidFill>
                  <a:srgbClr val="FFFFDA"/>
                </a:solidFill>
              </a:rPr>
              <a:t>The Reality of “Dark Sky” Practices</a:t>
            </a:r>
          </a:p>
          <a:p>
            <a:pPr eaLnBrk="1" hangingPunct="1"/>
            <a:endParaRPr lang="en-US" altLang="en-US">
              <a:solidFill>
                <a:srgbClr val="FFFFDA"/>
              </a:solidFill>
            </a:endParaRPr>
          </a:p>
          <a:p>
            <a:pPr eaLnBrk="1" hangingPunct="1"/>
            <a:endParaRPr lang="en-US" altLang="en-US" sz="2200">
              <a:solidFill>
                <a:srgbClr val="FFFFDA"/>
              </a:solidFill>
            </a:endParaRPr>
          </a:p>
          <a:p>
            <a:pPr eaLnBrk="1" hangingPunct="1"/>
            <a:r>
              <a:rPr lang="en-US" altLang="en-US" sz="2200">
                <a:solidFill>
                  <a:srgbClr val="FFFFDA"/>
                </a:solidFill>
              </a:rPr>
              <a:t>Presented by</a:t>
            </a:r>
          </a:p>
          <a:p>
            <a:pPr eaLnBrk="1" hangingPunct="1"/>
            <a:r>
              <a:rPr lang="en-US" altLang="en-US">
                <a:solidFill>
                  <a:srgbClr val="FFFFDA"/>
                </a:solidFill>
              </a:rPr>
              <a:t> Cindy Luongo Cassidy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a:extLst>
              <a:ext uri="{FF2B5EF4-FFF2-40B4-BE49-F238E27FC236}">
                <a16:creationId xmlns:a16="http://schemas.microsoft.com/office/drawing/2014/main" id="{4E93E2B7-33EE-8243-B752-FF237FA879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6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1028">
            <a:extLst>
              <a:ext uri="{FF2B5EF4-FFF2-40B4-BE49-F238E27FC236}">
                <a16:creationId xmlns:a16="http://schemas.microsoft.com/office/drawing/2014/main" id="{5B6660FB-00BA-374F-A9CC-1FBD42946B60}"/>
              </a:ext>
            </a:extLst>
          </p:cNvPr>
          <p:cNvSpPr txBox="1">
            <a:spLocks noChangeArrowheads="1"/>
          </p:cNvSpPr>
          <p:nvPr/>
        </p:nvSpPr>
        <p:spPr bwMode="auto">
          <a:xfrm>
            <a:off x="457200" y="3810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b="1"/>
              <a:t>Yes, You Can</a:t>
            </a:r>
          </a:p>
          <a:p>
            <a:pPr algn="ctr" eaLnBrk="1" hangingPunct="1">
              <a:spcBef>
                <a:spcPct val="0"/>
              </a:spcBef>
              <a:buFontTx/>
              <a:buNone/>
            </a:pPr>
            <a:r>
              <a:rPr lang="en-US" altLang="en-US" sz="4400" b="1"/>
              <a:t>Light Right for Sight at Night!</a:t>
            </a:r>
            <a:endParaRPr lang="en-US" altLang="en-US" sz="3600" b="1"/>
          </a:p>
          <a:p>
            <a:pPr algn="ctr" eaLnBrk="1" hangingPunct="1">
              <a:spcBef>
                <a:spcPct val="0"/>
              </a:spcBef>
              <a:buFontTx/>
              <a:buNone/>
            </a:pPr>
            <a:endParaRPr lang="en-US" altLang="en-US" sz="4400" b="1"/>
          </a:p>
          <a:p>
            <a:pPr algn="ctr" eaLnBrk="1" hangingPunct="1">
              <a:spcBef>
                <a:spcPct val="0"/>
              </a:spcBef>
              <a:buFontTx/>
              <a:buNone/>
            </a:pPr>
            <a:endParaRPr lang="en-US" altLang="en-US" sz="4400" b="1"/>
          </a:p>
        </p:txBody>
      </p:sp>
      <p:sp>
        <p:nvSpPr>
          <p:cNvPr id="33795" name="Content Placeholder 2">
            <a:extLst>
              <a:ext uri="{FF2B5EF4-FFF2-40B4-BE49-F238E27FC236}">
                <a16:creationId xmlns:a16="http://schemas.microsoft.com/office/drawing/2014/main" id="{9C2B2504-DABB-894B-A03E-63DCCDB03A2E}"/>
              </a:ext>
            </a:extLst>
          </p:cNvPr>
          <p:cNvSpPr txBox="1">
            <a:spLocks/>
          </p:cNvSpPr>
          <p:nvPr/>
        </p:nvSpPr>
        <p:spPr bwMode="auto">
          <a:xfrm>
            <a:off x="1143000" y="2514600"/>
            <a:ext cx="7391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20000"/>
              </a:lnSpc>
            </a:pPr>
            <a:r>
              <a:rPr lang="en-US" altLang="en-US" b="1"/>
              <a:t>See Better &amp; Be Safer</a:t>
            </a:r>
          </a:p>
          <a:p>
            <a:pPr eaLnBrk="1" hangingPunct="1">
              <a:lnSpc>
                <a:spcPct val="120000"/>
              </a:lnSpc>
            </a:pPr>
            <a:r>
              <a:rPr lang="en-US" altLang="en-US" b="1"/>
              <a:t>Be a Good Neighbor</a:t>
            </a:r>
          </a:p>
          <a:p>
            <a:pPr eaLnBrk="1" hangingPunct="1">
              <a:lnSpc>
                <a:spcPct val="120000"/>
              </a:lnSpc>
            </a:pPr>
            <a:r>
              <a:rPr lang="en-US" altLang="en-US" b="1"/>
              <a:t>Save Money</a:t>
            </a:r>
          </a:p>
          <a:p>
            <a:pPr eaLnBrk="1" hangingPunct="1">
              <a:lnSpc>
                <a:spcPct val="120000"/>
              </a:lnSpc>
            </a:pPr>
            <a:r>
              <a:rPr lang="en-US" altLang="en-US" b="1"/>
              <a:t>Protect Your Health</a:t>
            </a:r>
          </a:p>
          <a:p>
            <a:pPr eaLnBrk="1" hangingPunct="1">
              <a:lnSpc>
                <a:spcPct val="120000"/>
              </a:lnSpc>
            </a:pPr>
            <a:r>
              <a:rPr lang="en-US" altLang="en-US" b="1"/>
              <a:t>Protect Your Heritage of the Night Sky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a:extLst>
              <a:ext uri="{FF2B5EF4-FFF2-40B4-BE49-F238E27FC236}">
                <a16:creationId xmlns:a16="http://schemas.microsoft.com/office/drawing/2014/main" id="{4E93E2B7-33EE-8243-B752-FF237FA879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476"/>
            <a:ext cx="9144000" cy="156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1028">
            <a:extLst>
              <a:ext uri="{FF2B5EF4-FFF2-40B4-BE49-F238E27FC236}">
                <a16:creationId xmlns:a16="http://schemas.microsoft.com/office/drawing/2014/main" id="{5B6660FB-00BA-374F-A9CC-1FBD42946B60}"/>
              </a:ext>
            </a:extLst>
          </p:cNvPr>
          <p:cNvSpPr txBox="1">
            <a:spLocks noChangeArrowheads="1"/>
          </p:cNvSpPr>
          <p:nvPr/>
        </p:nvSpPr>
        <p:spPr bwMode="auto">
          <a:xfrm>
            <a:off x="381000" y="10668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b="1" dirty="0"/>
              <a:t>Questions?</a:t>
            </a:r>
          </a:p>
          <a:p>
            <a:pPr algn="ctr" eaLnBrk="1" hangingPunct="1">
              <a:spcBef>
                <a:spcPct val="0"/>
              </a:spcBef>
              <a:buFontTx/>
              <a:buNone/>
            </a:pPr>
            <a:endParaRPr lang="en-US" altLang="en-US" sz="4400" b="1" dirty="0"/>
          </a:p>
          <a:p>
            <a:pPr algn="ctr" eaLnBrk="1" hangingPunct="1">
              <a:spcBef>
                <a:spcPct val="0"/>
              </a:spcBef>
              <a:buFontTx/>
              <a:buNone/>
            </a:pPr>
            <a:endParaRPr lang="en-US" altLang="en-US" sz="4400" b="1" dirty="0"/>
          </a:p>
        </p:txBody>
      </p:sp>
      <p:sp>
        <p:nvSpPr>
          <p:cNvPr id="33795" name="Content Placeholder 2">
            <a:extLst>
              <a:ext uri="{FF2B5EF4-FFF2-40B4-BE49-F238E27FC236}">
                <a16:creationId xmlns:a16="http://schemas.microsoft.com/office/drawing/2014/main" id="{9C2B2504-DABB-894B-A03E-63DCCDB03A2E}"/>
              </a:ext>
            </a:extLst>
          </p:cNvPr>
          <p:cNvSpPr txBox="1">
            <a:spLocks/>
          </p:cNvSpPr>
          <p:nvPr/>
        </p:nvSpPr>
        <p:spPr bwMode="auto">
          <a:xfrm>
            <a:off x="457200" y="3429000"/>
            <a:ext cx="8229600" cy="108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ctr" eaLnBrk="1" hangingPunct="1">
              <a:lnSpc>
                <a:spcPct val="120000"/>
              </a:lnSpc>
              <a:buNone/>
            </a:pPr>
            <a:r>
              <a:rPr lang="en-US" altLang="en-US" sz="5400" b="1" dirty="0"/>
              <a:t>Thank you!</a:t>
            </a:r>
          </a:p>
        </p:txBody>
      </p:sp>
    </p:spTree>
    <p:extLst>
      <p:ext uri="{BB962C8B-B14F-4D97-AF65-F5344CB8AC3E}">
        <p14:creationId xmlns:p14="http://schemas.microsoft.com/office/powerpoint/2010/main" val="197986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a:extLst>
              <a:ext uri="{FF2B5EF4-FFF2-40B4-BE49-F238E27FC236}">
                <a16:creationId xmlns:a16="http://schemas.microsoft.com/office/drawing/2014/main" id="{4E93E2B7-33EE-8243-B752-FF237FA879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6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1028">
            <a:extLst>
              <a:ext uri="{FF2B5EF4-FFF2-40B4-BE49-F238E27FC236}">
                <a16:creationId xmlns:a16="http://schemas.microsoft.com/office/drawing/2014/main" id="{5B6660FB-00BA-374F-A9CC-1FBD42946B60}"/>
              </a:ext>
            </a:extLst>
          </p:cNvPr>
          <p:cNvSpPr txBox="1">
            <a:spLocks noChangeArrowheads="1"/>
          </p:cNvSpPr>
          <p:nvPr/>
        </p:nvSpPr>
        <p:spPr bwMode="auto">
          <a:xfrm>
            <a:off x="457200" y="3810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b="1" dirty="0"/>
              <a:t>Online Presentation</a:t>
            </a:r>
          </a:p>
          <a:p>
            <a:pPr algn="ctr" eaLnBrk="1" hangingPunct="1">
              <a:spcBef>
                <a:spcPct val="0"/>
              </a:spcBef>
              <a:buFontTx/>
              <a:buNone/>
            </a:pPr>
            <a:endParaRPr lang="en-US" altLang="en-US" sz="4400" b="1" dirty="0"/>
          </a:p>
        </p:txBody>
      </p:sp>
      <p:sp>
        <p:nvSpPr>
          <p:cNvPr id="33795" name="Content Placeholder 2">
            <a:extLst>
              <a:ext uri="{FF2B5EF4-FFF2-40B4-BE49-F238E27FC236}">
                <a16:creationId xmlns:a16="http://schemas.microsoft.com/office/drawing/2014/main" id="{9C2B2504-DABB-894B-A03E-63DCCDB03A2E}"/>
              </a:ext>
            </a:extLst>
          </p:cNvPr>
          <p:cNvSpPr txBox="1">
            <a:spLocks/>
          </p:cNvSpPr>
          <p:nvPr/>
        </p:nvSpPr>
        <p:spPr bwMode="auto">
          <a:xfrm>
            <a:off x="1143000" y="1409700"/>
            <a:ext cx="7010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120000"/>
              </a:lnSpc>
              <a:buNone/>
            </a:pPr>
            <a:r>
              <a:rPr lang="en-US" altLang="en-US" b="1" dirty="0"/>
              <a:t>To see this presentation as given at the San Antonio Sustainability Conference in 2016 go here:</a:t>
            </a:r>
            <a:endParaRPr lang="en-US" dirty="0"/>
          </a:p>
          <a:p>
            <a:pPr marL="0" indent="0">
              <a:buNone/>
            </a:pPr>
            <a:r>
              <a:rPr lang="en-US" dirty="0">
                <a:solidFill>
                  <a:schemeClr val="bg1"/>
                </a:solidFill>
                <a:hlinkClick r:id="rId4">
                  <a:extLst>
                    <a:ext uri="{A12FA001-AC4F-418D-AE19-62706E023703}">
                      <ahyp:hlinkClr xmlns:ahyp="http://schemas.microsoft.com/office/drawing/2018/hyperlinkcolor" val="tx"/>
                    </a:ext>
                  </a:extLst>
                </a:hlinkClick>
              </a:rPr>
              <a:t>https://m.youtube.com/watch?v=WON27PefM9w</a:t>
            </a:r>
            <a:endParaRPr lang="en-US" dirty="0">
              <a:solidFill>
                <a:schemeClr val="bg1"/>
              </a:solidFill>
            </a:endParaRPr>
          </a:p>
          <a:p>
            <a:pPr marL="0" indent="0" eaLnBrk="1" hangingPunct="1">
              <a:lnSpc>
                <a:spcPct val="120000"/>
              </a:lnSpc>
              <a:buNone/>
            </a:pPr>
            <a:r>
              <a:rPr lang="en-US" altLang="en-US" b="1" dirty="0"/>
              <a:t> </a:t>
            </a:r>
          </a:p>
        </p:txBody>
      </p:sp>
    </p:spTree>
    <p:extLst>
      <p:ext uri="{BB962C8B-B14F-4D97-AF65-F5344CB8AC3E}">
        <p14:creationId xmlns:p14="http://schemas.microsoft.com/office/powerpoint/2010/main" val="407167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a:extLst>
              <a:ext uri="{FF2B5EF4-FFF2-40B4-BE49-F238E27FC236}">
                <a16:creationId xmlns:a16="http://schemas.microsoft.com/office/drawing/2014/main" id="{71B9B8D3-0CB0-534A-90EA-BDD2EC6CA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20650"/>
            <a:ext cx="9440863" cy="708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10" name="TextBox 1">
            <a:extLst>
              <a:ext uri="{FF2B5EF4-FFF2-40B4-BE49-F238E27FC236}">
                <a16:creationId xmlns:a16="http://schemas.microsoft.com/office/drawing/2014/main" id="{4EE8F15C-272F-3C41-89E1-A2552C430B32}"/>
              </a:ext>
            </a:extLst>
          </p:cNvPr>
          <p:cNvSpPr txBox="1">
            <a:spLocks noChangeArrowheads="1"/>
          </p:cNvSpPr>
          <p:nvPr/>
        </p:nvSpPr>
        <p:spPr bwMode="auto">
          <a:xfrm>
            <a:off x="7315200" y="667385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latin typeface="Arial" panose="020B0604020202020204" pitchFamily="34" charset="0"/>
              </a:rPr>
              <a:t>George Fleenor</a:t>
            </a:r>
          </a:p>
        </p:txBody>
      </p:sp>
      <p:sp>
        <p:nvSpPr>
          <p:cNvPr id="17411" name="Rectangle 2">
            <a:extLst>
              <a:ext uri="{FF2B5EF4-FFF2-40B4-BE49-F238E27FC236}">
                <a16:creationId xmlns:a16="http://schemas.microsoft.com/office/drawing/2014/main" id="{06D99A4F-67BC-E74F-B0DD-1B5CB6B2ED46}"/>
              </a:ext>
            </a:extLst>
          </p:cNvPr>
          <p:cNvSpPr>
            <a:spLocks noGrp="1"/>
          </p:cNvSpPr>
          <p:nvPr>
            <p:ph type="title"/>
          </p:nvPr>
        </p:nvSpPr>
        <p:spPr>
          <a:xfrm>
            <a:off x="152400" y="381000"/>
            <a:ext cx="8763000" cy="762000"/>
          </a:xfrm>
        </p:spPr>
        <p:txBody>
          <a:bodyPr/>
          <a:lstStyle/>
          <a:p>
            <a:pPr eaLnBrk="1" hangingPunct="1"/>
            <a:r>
              <a:rPr lang="en-US" altLang="en-US" b="1"/>
              <a:t>Does this Light Make You Feel Safe?</a:t>
            </a:r>
            <a:endParaRPr lang="en-US" altLang="en-US" sz="3200" b="1"/>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894AF91D-9327-1343-B0A5-2C00863FE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87313"/>
            <a:ext cx="9028113" cy="67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58" name="TextBox 2">
            <a:extLst>
              <a:ext uri="{FF2B5EF4-FFF2-40B4-BE49-F238E27FC236}">
                <a16:creationId xmlns:a16="http://schemas.microsoft.com/office/drawing/2014/main" id="{D3888A04-22BC-1647-8C9C-91C632DB1FD1}"/>
              </a:ext>
            </a:extLst>
          </p:cNvPr>
          <p:cNvSpPr txBox="1">
            <a:spLocks noChangeArrowheads="1"/>
          </p:cNvSpPr>
          <p:nvPr/>
        </p:nvSpPr>
        <p:spPr bwMode="auto">
          <a:xfrm>
            <a:off x="7315200" y="667385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660066"/>
                </a:solidFill>
                <a:latin typeface="Arial" panose="020B0604020202020204" pitchFamily="34" charset="0"/>
              </a:rPr>
              <a:t>George Fleenor</a:t>
            </a:r>
          </a:p>
        </p:txBody>
      </p:sp>
      <p:sp>
        <p:nvSpPr>
          <p:cNvPr id="19459" name="Rectangle 1">
            <a:extLst>
              <a:ext uri="{FF2B5EF4-FFF2-40B4-BE49-F238E27FC236}">
                <a16:creationId xmlns:a16="http://schemas.microsoft.com/office/drawing/2014/main" id="{541BAFBD-E457-1446-BE63-BEFA365F9C20}"/>
              </a:ext>
            </a:extLst>
          </p:cNvPr>
          <p:cNvSpPr>
            <a:spLocks noChangeArrowheads="1"/>
          </p:cNvSpPr>
          <p:nvPr/>
        </p:nvSpPr>
        <p:spPr bwMode="auto">
          <a:xfrm>
            <a:off x="1600200" y="304800"/>
            <a:ext cx="68278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4400" b="1"/>
              <a:t>Glare creates dark shadows!</a:t>
            </a:r>
            <a:endParaRPr lang="en-US" altLang="en-US" sz="4400">
              <a:latin typeface="Arial" panose="020B0604020202020204"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a:extLst>
              <a:ext uri="{FF2B5EF4-FFF2-40B4-BE49-F238E27FC236}">
                <a16:creationId xmlns:a16="http://schemas.microsoft.com/office/drawing/2014/main" id="{66B8263B-8CE0-D64C-B101-D70C660911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descr="C:\Data\LP Website\images\ShieldingBenefit.jpg">
            <a:extLst>
              <a:ext uri="{FF2B5EF4-FFF2-40B4-BE49-F238E27FC236}">
                <a16:creationId xmlns:a16="http://schemas.microsoft.com/office/drawing/2014/main" id="{3B99F598-8626-7647-9A18-23CB18BDC908}"/>
              </a:ext>
            </a:extLst>
          </p:cNvPr>
          <p:cNvPicPr>
            <a:picLocks noChangeAspect="1" noChangeArrowheads="1"/>
          </p:cNvPicPr>
          <p:nvPr/>
        </p:nvPicPr>
        <p:blipFill>
          <a:blip r:embed="rId4">
            <a:lum bright="-12000" contrast="16000"/>
            <a:extLst>
              <a:ext uri="{28A0092B-C50C-407E-A947-70E740481C1C}">
                <a14:useLocalDpi xmlns:a14="http://schemas.microsoft.com/office/drawing/2010/main" val="0"/>
              </a:ext>
            </a:extLst>
          </a:blip>
          <a:srcRect/>
          <a:stretch>
            <a:fillRect/>
          </a:stretch>
        </p:blipFill>
        <p:spPr bwMode="auto">
          <a:xfrm>
            <a:off x="838200" y="1143000"/>
            <a:ext cx="7467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0352DA15-585C-4941-962D-151A9C160710}"/>
              </a:ext>
            </a:extLst>
          </p:cNvPr>
          <p:cNvSpPr>
            <a:spLocks noGrp="1"/>
          </p:cNvSpPr>
          <p:nvPr>
            <p:ph type="title"/>
          </p:nvPr>
        </p:nvSpPr>
        <p:spPr>
          <a:xfrm>
            <a:off x="381000" y="381000"/>
            <a:ext cx="8382000" cy="762000"/>
          </a:xfrm>
        </p:spPr>
        <p:txBody>
          <a:bodyPr/>
          <a:lstStyle/>
          <a:p>
            <a:pPr eaLnBrk="1" hangingPunct="1"/>
            <a:r>
              <a:rPr lang="en-US" altLang="en-US" b="1"/>
              <a:t>Glare &amp; Entrance Safety</a:t>
            </a:r>
          </a:p>
        </p:txBody>
      </p:sp>
      <p:sp>
        <p:nvSpPr>
          <p:cNvPr id="2" name="TextBox 1">
            <a:extLst>
              <a:ext uri="{FF2B5EF4-FFF2-40B4-BE49-F238E27FC236}">
                <a16:creationId xmlns:a16="http://schemas.microsoft.com/office/drawing/2014/main" id="{ED82F077-767A-554A-8FEF-FBD40AA8E012}"/>
              </a:ext>
            </a:extLst>
          </p:cNvPr>
          <p:cNvSpPr txBox="1"/>
          <p:nvPr/>
        </p:nvSpPr>
        <p:spPr>
          <a:xfrm>
            <a:off x="7086600" y="6727825"/>
            <a:ext cx="1981200" cy="260350"/>
          </a:xfrm>
          <a:prstGeom prst="rect">
            <a:avLst/>
          </a:prstGeom>
          <a:noFill/>
        </p:spPr>
        <p:txBody>
          <a:bodyPr>
            <a:spAutoFit/>
          </a:bodyPr>
          <a:lstStyle/>
          <a:p>
            <a:pPr>
              <a:defRPr/>
            </a:pPr>
            <a:r>
              <a:rPr lang="en-US" sz="1100" dirty="0">
                <a:solidFill>
                  <a:schemeClr val="accent3">
                    <a:lumMod val="20000"/>
                    <a:lumOff val="80000"/>
                  </a:schemeClr>
                </a:solidFill>
                <a:latin typeface="Arial" charset="0"/>
                <a:ea typeface="MS PGothic" charset="0"/>
                <a:cs typeface="MS PGothic" charset="0"/>
              </a:rPr>
              <a:t>Southern </a:t>
            </a:r>
            <a:r>
              <a:rPr lang="en-US" sz="1100" dirty="0" err="1">
                <a:solidFill>
                  <a:schemeClr val="accent3">
                    <a:lumMod val="20000"/>
                    <a:lumOff val="80000"/>
                  </a:schemeClr>
                </a:solidFill>
                <a:latin typeface="Arial" charset="0"/>
                <a:ea typeface="MS PGothic" charset="0"/>
                <a:cs typeface="MS PGothic" charset="0"/>
              </a:rPr>
              <a:t>Az</a:t>
            </a:r>
            <a:r>
              <a:rPr lang="en-US" sz="1100" dirty="0">
                <a:solidFill>
                  <a:schemeClr val="accent3">
                    <a:lumMod val="20000"/>
                    <a:lumOff val="80000"/>
                  </a:schemeClr>
                </a:solidFill>
                <a:latin typeface="Arial" charset="0"/>
                <a:ea typeface="MS PGothic" charset="0"/>
                <a:cs typeface="MS PGothic" charset="0"/>
              </a:rPr>
              <a:t> Section IDA</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a:extLst>
              <a:ext uri="{FF2B5EF4-FFF2-40B4-BE49-F238E27FC236}">
                <a16:creationId xmlns:a16="http://schemas.microsoft.com/office/drawing/2014/main" id="{3C32C83B-8487-4643-AF7A-06A87CE49F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1">
            <a:extLst>
              <a:ext uri="{FF2B5EF4-FFF2-40B4-BE49-F238E27FC236}">
                <a16:creationId xmlns:a16="http://schemas.microsoft.com/office/drawing/2014/main" id="{3A1BF969-818E-7D45-A022-2D9FE3717A2B}"/>
              </a:ext>
            </a:extLst>
          </p:cNvPr>
          <p:cNvSpPr>
            <a:spLocks noGrp="1"/>
          </p:cNvSpPr>
          <p:nvPr>
            <p:ph type="title"/>
          </p:nvPr>
        </p:nvSpPr>
        <p:spPr/>
        <p:txBody>
          <a:bodyPr/>
          <a:lstStyle/>
          <a:p>
            <a:pPr eaLnBrk="1" hangingPunct="1"/>
            <a:r>
              <a:rPr lang="en-US" altLang="en-US" b="1"/>
              <a:t>Light Intrusion </a:t>
            </a:r>
          </a:p>
        </p:txBody>
      </p:sp>
      <p:pic>
        <p:nvPicPr>
          <p:cNvPr id="23555" name="Content Placeholder 7" descr="Light Trespass.jpg">
            <a:extLst>
              <a:ext uri="{FF2B5EF4-FFF2-40B4-BE49-F238E27FC236}">
                <a16:creationId xmlns:a16="http://schemas.microsoft.com/office/drawing/2014/main" id="{416DB8B8-A81E-9546-BB39-E1826B69ABE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14400" y="1828800"/>
            <a:ext cx="7296150" cy="370681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a:extLst>
              <a:ext uri="{FF2B5EF4-FFF2-40B4-BE49-F238E27FC236}">
                <a16:creationId xmlns:a16="http://schemas.microsoft.com/office/drawing/2014/main" id="{7A39F55A-4179-9C47-87C8-B706A06170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a:extLst>
              <a:ext uri="{FF2B5EF4-FFF2-40B4-BE49-F238E27FC236}">
                <a16:creationId xmlns:a16="http://schemas.microsoft.com/office/drawing/2014/main" id="{1DF15F5C-BE4A-8A48-AFDB-F16BAEF6C2BB}"/>
              </a:ext>
            </a:extLst>
          </p:cNvPr>
          <p:cNvSpPr>
            <a:spLocks noGrp="1"/>
          </p:cNvSpPr>
          <p:nvPr>
            <p:ph type="title"/>
          </p:nvPr>
        </p:nvSpPr>
        <p:spPr/>
        <p:txBody>
          <a:bodyPr/>
          <a:lstStyle/>
          <a:p>
            <a:pPr eaLnBrk="1" hangingPunct="1"/>
            <a:r>
              <a:rPr lang="en-US" altLang="en-US" b="1"/>
              <a:t>Shielding to Reduce Wattage!</a:t>
            </a:r>
          </a:p>
        </p:txBody>
      </p:sp>
      <p:pic>
        <p:nvPicPr>
          <p:cNvPr id="25603" name="Picture 7" descr="Shielding to Reduce Wattage.jpg">
            <a:extLst>
              <a:ext uri="{FF2B5EF4-FFF2-40B4-BE49-F238E27FC236}">
                <a16:creationId xmlns:a16="http://schemas.microsoft.com/office/drawing/2014/main" id="{6D3C1E2E-8C29-1443-81BC-D7830AAE57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7800"/>
            <a:ext cx="39687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a:extLst>
              <a:ext uri="{FF2B5EF4-FFF2-40B4-BE49-F238E27FC236}">
                <a16:creationId xmlns:a16="http://schemas.microsoft.com/office/drawing/2014/main" id="{12E3CD6F-AFF0-774B-A436-74A409D887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descr="Photo Light Clutter.pdf">
            <a:extLst>
              <a:ext uri="{FF2B5EF4-FFF2-40B4-BE49-F238E27FC236}">
                <a16:creationId xmlns:a16="http://schemas.microsoft.com/office/drawing/2014/main" id="{606AB59C-9B21-1A48-BF85-F2294E2873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8255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a:extLst>
              <a:ext uri="{FF2B5EF4-FFF2-40B4-BE49-F238E27FC236}">
                <a16:creationId xmlns:a16="http://schemas.microsoft.com/office/drawing/2014/main" id="{01971EDC-F4A0-7E4B-943F-084F791925A8}"/>
              </a:ext>
            </a:extLst>
          </p:cNvPr>
          <p:cNvSpPr>
            <a:spLocks noGrp="1"/>
          </p:cNvSpPr>
          <p:nvPr>
            <p:ph type="title"/>
          </p:nvPr>
        </p:nvSpPr>
        <p:spPr/>
        <p:txBody>
          <a:bodyPr/>
          <a:lstStyle/>
          <a:p>
            <a:r>
              <a:rPr lang="en-US" altLang="en-US" b="1"/>
              <a:t>Will Light Clutter Attract Tourists?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a:extLst>
              <a:ext uri="{FF2B5EF4-FFF2-40B4-BE49-F238E27FC236}">
                <a16:creationId xmlns:a16="http://schemas.microsoft.com/office/drawing/2014/main" id="{24841BC8-5DC6-2B40-90A0-87C93B0DEB50}"/>
              </a:ext>
            </a:extLst>
          </p:cNvPr>
          <p:cNvSpPr>
            <a:spLocks noGrp="1"/>
          </p:cNvSpPr>
          <p:nvPr>
            <p:ph type="title"/>
          </p:nvPr>
        </p:nvSpPr>
        <p:spPr/>
        <p:txBody>
          <a:bodyPr/>
          <a:lstStyle/>
          <a:p>
            <a:endParaRPr lang="en-US" altLang="en-US"/>
          </a:p>
        </p:txBody>
      </p:sp>
      <p:pic>
        <p:nvPicPr>
          <p:cNvPr id="29698" name="Picture 1">
            <a:extLst>
              <a:ext uri="{FF2B5EF4-FFF2-40B4-BE49-F238E27FC236}">
                <a16:creationId xmlns:a16="http://schemas.microsoft.com/office/drawing/2014/main" id="{A7D597FB-E6FD-8744-B712-77F90F9020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5EF18D7-11C5-AA43-980D-301C25A9F0DD}"/>
              </a:ext>
            </a:extLst>
          </p:cNvPr>
          <p:cNvSpPr txBox="1"/>
          <p:nvPr/>
        </p:nvSpPr>
        <p:spPr>
          <a:xfrm>
            <a:off x="7543800" y="6396038"/>
            <a:ext cx="1752600" cy="461962"/>
          </a:xfrm>
          <a:prstGeom prst="rect">
            <a:avLst/>
          </a:prstGeom>
          <a:noFill/>
        </p:spPr>
        <p:txBody>
          <a:bodyPr>
            <a:spAutoFit/>
          </a:bodyPr>
          <a:lstStyle/>
          <a:p>
            <a:pPr eaLnBrk="1" hangingPunct="1">
              <a:defRPr/>
            </a:pPr>
            <a:r>
              <a:rPr lang="en-US" sz="1200" b="1" dirty="0">
                <a:latin typeface="+mn-lt"/>
                <a:ea typeface="ＭＳ Ｐゴシック" charset="0"/>
                <a:cs typeface="ＭＳ Ｐゴシック" charset="0"/>
              </a:rPr>
              <a:t>Photo courtesy</a:t>
            </a:r>
          </a:p>
          <a:p>
            <a:pPr eaLnBrk="1" hangingPunct="1">
              <a:defRPr/>
            </a:pPr>
            <a:r>
              <a:rPr lang="en-US" sz="1200" b="1" dirty="0">
                <a:latin typeface="+mn-lt"/>
                <a:ea typeface="ＭＳ Ｐゴシック" charset="0"/>
                <a:cs typeface="ＭＳ Ｐゴシック" charset="0"/>
              </a:rPr>
              <a:t> Susan </a:t>
            </a:r>
            <a:r>
              <a:rPr lang="en-US" sz="1200" b="1" dirty="0" err="1">
                <a:latin typeface="+mn-lt"/>
                <a:ea typeface="ＭＳ Ｐゴシック" charset="0"/>
                <a:cs typeface="ＭＳ Ｐゴシック" charset="0"/>
              </a:rPr>
              <a:t>RIley</a:t>
            </a:r>
            <a:endParaRPr lang="en-US" sz="1200" b="1" dirty="0">
              <a:latin typeface="+mn-lt"/>
              <a:ea typeface="ＭＳ Ｐゴシック" charset="0"/>
              <a:cs typeface="ＭＳ Ｐゴシック" charset="0"/>
            </a:endParaRPr>
          </a:p>
        </p:txBody>
      </p:sp>
      <p:pic>
        <p:nvPicPr>
          <p:cNvPr id="29700" name="Picture 1" descr="Painted Bunting with frame.jpg">
            <a:extLst>
              <a:ext uri="{FF2B5EF4-FFF2-40B4-BE49-F238E27FC236}">
                <a16:creationId xmlns:a16="http://schemas.microsoft.com/office/drawing/2014/main" id="{DFD467A5-F7EA-9548-8C46-5A9CB3D9BA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8913"/>
            <a:ext cx="5943600" cy="721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itle 1">
            <a:extLst>
              <a:ext uri="{FF2B5EF4-FFF2-40B4-BE49-F238E27FC236}">
                <a16:creationId xmlns:a16="http://schemas.microsoft.com/office/drawing/2014/main" id="{593CB039-609B-694B-9EB7-19436516A059}"/>
              </a:ext>
            </a:extLst>
          </p:cNvPr>
          <p:cNvSpPr txBox="1">
            <a:spLocks/>
          </p:cNvSpPr>
          <p:nvPr/>
        </p:nvSpPr>
        <p:spPr bwMode="auto">
          <a:xfrm>
            <a:off x="533400" y="182563"/>
            <a:ext cx="82296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b="1"/>
              <a:t>Life on Earth Depends on </a:t>
            </a:r>
          </a:p>
          <a:p>
            <a:pPr algn="ctr" eaLnBrk="1" hangingPunct="1">
              <a:spcBef>
                <a:spcPct val="0"/>
              </a:spcBef>
              <a:buFontTx/>
              <a:buNone/>
            </a:pPr>
            <a:r>
              <a:rPr lang="en-US" altLang="en-US" sz="4400" b="1"/>
              <a:t>Natural Darkness!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1746" name="Picture 3" descr="shielding and the stars.jpg">
            <a:extLst>
              <a:ext uri="{FF2B5EF4-FFF2-40B4-BE49-F238E27FC236}">
                <a16:creationId xmlns:a16="http://schemas.microsoft.com/office/drawing/2014/main" id="{7820E22F-FEDC-DB4C-9EF3-812DECCEBC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a:extLst>
              <a:ext uri="{FF2B5EF4-FFF2-40B4-BE49-F238E27FC236}">
                <a16:creationId xmlns:a16="http://schemas.microsoft.com/office/drawing/2014/main" id="{3577BE04-6068-3C4B-84C3-1399E0E14DFB}"/>
              </a:ext>
            </a:extLst>
          </p:cNvPr>
          <p:cNvSpPr>
            <a:spLocks noGrp="1"/>
          </p:cNvSpPr>
          <p:nvPr>
            <p:ph type="title"/>
          </p:nvPr>
        </p:nvSpPr>
        <p:spPr>
          <a:xfrm>
            <a:off x="381000" y="685800"/>
            <a:ext cx="8229600" cy="1143000"/>
          </a:xfrm>
        </p:spPr>
        <p:txBody>
          <a:bodyPr/>
          <a:lstStyle/>
          <a:p>
            <a:pPr eaLnBrk="1" hangingPunct="1"/>
            <a:r>
              <a:rPr lang="en-US" altLang="en-US" b="1"/>
              <a:t>Shield &amp; Aim Lights Down</a:t>
            </a:r>
          </a:p>
        </p:txBody>
      </p:sp>
    </p:spTree>
  </p:cSld>
  <p:clrMapOvr>
    <a:masterClrMapping/>
  </p:clrMapOvr>
</p:sld>
</file>

<file path=ppt/theme/theme1.xml><?xml version="1.0" encoding="utf-8"?>
<a:theme xmlns:a="http://schemas.openxmlformats.org/drawingml/2006/main" name="Office Theme">
  <a:themeElements>
    <a:clrScheme name="Custom 1">
      <a:dk1>
        <a:srgbClr val="FFFFCC"/>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emplate>
  <TotalTime>7585</TotalTime>
  <Words>1016</Words>
  <Application>Microsoft Macintosh PowerPoint</Application>
  <PresentationFormat>On-screen Show (4:3)</PresentationFormat>
  <Paragraphs>72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MS PGothic</vt:lpstr>
      <vt:lpstr>Calibri</vt:lpstr>
      <vt:lpstr>Calisto MT</vt:lpstr>
      <vt:lpstr>Office Theme</vt:lpstr>
      <vt:lpstr>Better Lights for Better Nights!</vt:lpstr>
      <vt:lpstr>Does this Light Make You Feel Safe?</vt:lpstr>
      <vt:lpstr>PowerPoint Presentation</vt:lpstr>
      <vt:lpstr>Glare &amp; Entrance Safety</vt:lpstr>
      <vt:lpstr>Light Intrusion </vt:lpstr>
      <vt:lpstr>Shielding to Reduce Wattage!</vt:lpstr>
      <vt:lpstr>Will Light Clutter Attract Tourists?</vt:lpstr>
      <vt:lpstr>PowerPoint Presentation</vt:lpstr>
      <vt:lpstr>Shield &amp; Aim Lights Down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Outdoor Lighting</dc:title>
  <dc:creator> Cindy Luongo Cassidy</dc:creator>
  <cp:lastModifiedBy>Cindy Luongo Cassidy</cp:lastModifiedBy>
  <cp:revision>266</cp:revision>
  <cp:lastPrinted>2013-09-03T16:50:33Z</cp:lastPrinted>
  <dcterms:created xsi:type="dcterms:W3CDTF">2012-03-23T17:51:14Z</dcterms:created>
  <dcterms:modified xsi:type="dcterms:W3CDTF">2020-03-15T10:41:14Z</dcterms:modified>
</cp:coreProperties>
</file>